
<file path=[Content_Types].xml><?xml version="1.0" encoding="utf-8"?>
<Types xmlns="http://schemas.openxmlformats.org/package/2006/content-types">
  <Default Extension="jpeg" ContentType="image/jpeg"/>
  <Default Extension="wav" ContentType="audio/x-wav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en-GB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6"/>
    <p:restoredTop sz="90929"/>
  </p:normalViewPr>
  <p:slideViewPr>
    <p:cSldViewPr showGuides="1">
      <p:cViewPr varScale="1">
        <p:scale>
          <a:sx n="68" d="100"/>
          <a:sy n="68" d="100"/>
        </p:scale>
        <p:origin x="-102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dirty="0"/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dirty="0"/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716657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dirty="0"/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dirty="0"/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dirty="0"/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76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24" y="1981200"/>
            <a:ext cx="3808476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dirty="0"/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dirty="0"/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dirty="0"/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dirty="0"/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dirty="0"/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 dirty="0"/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GB" dirty="0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GB" dirty="0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GB" dirty="0"/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6.xml"/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Title 2049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 anchorCtr="0"/>
          <a:p>
            <a:r>
              <a:t>Adding Fractions</a:t>
            </a:r>
          </a:p>
        </p:txBody>
      </p:sp>
      <p:sp>
        <p:nvSpPr>
          <p:cNvPr id="2051" name="Text Box 2050"/>
          <p:cNvSpPr txBox="1"/>
          <p:nvPr/>
        </p:nvSpPr>
        <p:spPr>
          <a:xfrm>
            <a:off x="1143000" y="1828800"/>
            <a:ext cx="1143000" cy="1004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u="sng"/>
              <a:t>1</a:t>
            </a:r>
            <a:r>
              <a:t> + </a:t>
            </a:r>
            <a:r>
              <a:rPr u="sng"/>
              <a:t>1 </a:t>
            </a:r>
            <a:r>
              <a:t>=</a:t>
            </a:r>
          </a:p>
          <a:p>
            <a:pPr>
              <a:spcBef>
                <a:spcPct val="50000"/>
              </a:spcBef>
            </a:pPr>
            <a:r>
              <a:t>2     3</a:t>
            </a:r>
          </a:p>
        </p:txBody>
      </p:sp>
      <p:sp>
        <p:nvSpPr>
          <p:cNvPr id="2052" name="Text Box 2051"/>
          <p:cNvSpPr txBox="1"/>
          <p:nvPr/>
        </p:nvSpPr>
        <p:spPr>
          <a:xfrm>
            <a:off x="2438400" y="1828800"/>
            <a:ext cx="2514600" cy="1004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u="sng"/>
              <a:t>.    (1)</a:t>
            </a:r>
            <a:r>
              <a:t> +</a:t>
            </a:r>
            <a:r>
              <a:rPr i="1"/>
              <a:t> </a:t>
            </a:r>
            <a:r>
              <a:rPr i="1" u="sng" dirty="0"/>
              <a:t>.    </a:t>
            </a:r>
            <a:r>
              <a:rPr i="1" u="sng"/>
              <a:t> </a:t>
            </a:r>
            <a:r>
              <a:rPr u="sng"/>
              <a:t>(1)</a:t>
            </a:r>
            <a:r>
              <a:t> =</a:t>
            </a:r>
          </a:p>
          <a:p>
            <a:pPr>
              <a:spcBef>
                <a:spcPct val="50000"/>
              </a:spcBef>
            </a:pPr>
            <a:r>
              <a:t>     6            6</a:t>
            </a:r>
          </a:p>
        </p:txBody>
      </p:sp>
      <p:sp>
        <p:nvSpPr>
          <p:cNvPr id="2053" name="Text Box 2052"/>
          <p:cNvSpPr txBox="1"/>
          <p:nvPr/>
        </p:nvSpPr>
        <p:spPr>
          <a:xfrm>
            <a:off x="2514600" y="1828800"/>
            <a:ext cx="304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t>3</a:t>
            </a:r>
          </a:p>
        </p:txBody>
      </p:sp>
      <p:sp>
        <p:nvSpPr>
          <p:cNvPr id="2054" name="Text Box 2053"/>
          <p:cNvSpPr txBox="1"/>
          <p:nvPr/>
        </p:nvSpPr>
        <p:spPr>
          <a:xfrm>
            <a:off x="3733800" y="1828800"/>
            <a:ext cx="228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t>2</a:t>
            </a:r>
          </a:p>
        </p:txBody>
      </p:sp>
      <p:sp>
        <p:nvSpPr>
          <p:cNvPr id="2055" name="Text Box 2054"/>
          <p:cNvSpPr txBox="1"/>
          <p:nvPr/>
        </p:nvSpPr>
        <p:spPr>
          <a:xfrm>
            <a:off x="4876800" y="1828800"/>
            <a:ext cx="1143000" cy="1004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u="sng"/>
              <a:t>3</a:t>
            </a:r>
            <a:r>
              <a:t> + </a:t>
            </a:r>
            <a:r>
              <a:rPr u="sng"/>
              <a:t>2</a:t>
            </a:r>
            <a:r>
              <a:t> =</a:t>
            </a:r>
          </a:p>
          <a:p>
            <a:pPr>
              <a:spcBef>
                <a:spcPct val="50000"/>
              </a:spcBef>
            </a:pPr>
            <a:r>
              <a:t>6    6</a:t>
            </a:r>
          </a:p>
        </p:txBody>
      </p:sp>
      <p:sp>
        <p:nvSpPr>
          <p:cNvPr id="2056" name="Text Box 2055"/>
          <p:cNvSpPr txBox="1"/>
          <p:nvPr/>
        </p:nvSpPr>
        <p:spPr>
          <a:xfrm>
            <a:off x="6096000" y="1828800"/>
            <a:ext cx="381000" cy="1004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u="sng"/>
              <a:t>5</a:t>
            </a:r>
            <a:endParaRPr u="sng"/>
          </a:p>
          <a:p>
            <a:pPr>
              <a:spcBef>
                <a:spcPct val="50000"/>
              </a:spcBef>
            </a:pPr>
            <a:r>
              <a:t>6</a:t>
            </a:r>
          </a:p>
        </p:txBody>
      </p:sp>
      <p:sp>
        <p:nvSpPr>
          <p:cNvPr id="2057" name="Text Box 2056"/>
          <p:cNvSpPr txBox="1"/>
          <p:nvPr/>
        </p:nvSpPr>
        <p:spPr>
          <a:xfrm>
            <a:off x="1219200" y="3352800"/>
            <a:ext cx="1066800" cy="8588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u="sng"/>
              <a:t>2</a:t>
            </a:r>
            <a:r>
              <a:t> + </a:t>
            </a:r>
            <a:r>
              <a:rPr u="sng"/>
              <a:t>3</a:t>
            </a:r>
            <a:r>
              <a:t> =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t>5    4</a:t>
            </a:r>
          </a:p>
        </p:txBody>
      </p:sp>
      <p:sp>
        <p:nvSpPr>
          <p:cNvPr id="2058" name="Text Box 2057"/>
          <p:cNvSpPr txBox="1"/>
          <p:nvPr/>
        </p:nvSpPr>
        <p:spPr>
          <a:xfrm>
            <a:off x="2438400" y="3352800"/>
            <a:ext cx="2590800" cy="8588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t>     (2)   +     (3) =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t>    20            20</a:t>
            </a:r>
          </a:p>
        </p:txBody>
      </p:sp>
      <p:sp>
        <p:nvSpPr>
          <p:cNvPr id="2059" name="Straight Connector 2058"/>
          <p:cNvSpPr/>
          <p:nvPr/>
        </p:nvSpPr>
        <p:spPr>
          <a:xfrm>
            <a:off x="2438400" y="3810000"/>
            <a:ext cx="914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60" name="Straight Connector 2059"/>
          <p:cNvSpPr/>
          <p:nvPr/>
        </p:nvSpPr>
        <p:spPr>
          <a:xfrm>
            <a:off x="3657600" y="3810000"/>
            <a:ext cx="762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61" name="Text Box 2060"/>
          <p:cNvSpPr txBox="1"/>
          <p:nvPr/>
        </p:nvSpPr>
        <p:spPr>
          <a:xfrm>
            <a:off x="2590800" y="3352800"/>
            <a:ext cx="381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t>4</a:t>
            </a:r>
          </a:p>
        </p:txBody>
      </p:sp>
      <p:sp>
        <p:nvSpPr>
          <p:cNvPr id="2062" name="Text Box 2061"/>
          <p:cNvSpPr txBox="1"/>
          <p:nvPr/>
        </p:nvSpPr>
        <p:spPr>
          <a:xfrm>
            <a:off x="3733800" y="3352800"/>
            <a:ext cx="304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t>5</a:t>
            </a:r>
          </a:p>
        </p:txBody>
      </p:sp>
      <p:sp>
        <p:nvSpPr>
          <p:cNvPr id="2063" name="Text Box 2062"/>
          <p:cNvSpPr txBox="1"/>
          <p:nvPr/>
        </p:nvSpPr>
        <p:spPr>
          <a:xfrm>
            <a:off x="4724400" y="3352800"/>
            <a:ext cx="1295400" cy="8588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u="sng"/>
              <a:t>8 + 15</a:t>
            </a:r>
            <a:r>
              <a:t> =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t> 20</a:t>
            </a:r>
          </a:p>
        </p:txBody>
      </p:sp>
      <p:sp>
        <p:nvSpPr>
          <p:cNvPr id="2064" name="Text Box 2063"/>
          <p:cNvSpPr txBox="1"/>
          <p:nvPr/>
        </p:nvSpPr>
        <p:spPr>
          <a:xfrm>
            <a:off x="6019800" y="3352800"/>
            <a:ext cx="914400" cy="8588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t> </a:t>
            </a:r>
            <a:r>
              <a:rPr u="sng"/>
              <a:t>23</a:t>
            </a:r>
            <a:r>
              <a:t> = 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t> 20</a:t>
            </a:r>
          </a:p>
        </p:txBody>
      </p:sp>
      <p:sp>
        <p:nvSpPr>
          <p:cNvPr id="2065" name="Text Box 2064"/>
          <p:cNvSpPr txBox="1"/>
          <p:nvPr/>
        </p:nvSpPr>
        <p:spPr>
          <a:xfrm>
            <a:off x="7086600" y="3429000"/>
            <a:ext cx="304800" cy="823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800"/>
              <a:t>1</a:t>
            </a:r>
            <a:endParaRPr sz="4800"/>
          </a:p>
        </p:txBody>
      </p:sp>
      <p:sp>
        <p:nvSpPr>
          <p:cNvPr id="2066" name="Text Box 2065"/>
          <p:cNvSpPr txBox="1"/>
          <p:nvPr/>
        </p:nvSpPr>
        <p:spPr>
          <a:xfrm>
            <a:off x="7391400" y="3352800"/>
            <a:ext cx="533400" cy="8588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u="sng"/>
              <a:t>3</a:t>
            </a:r>
            <a:endParaRPr u="sng"/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t>20</a:t>
            </a:r>
          </a:p>
        </p:txBody>
      </p:sp>
      <p:sp>
        <p:nvSpPr>
          <p:cNvPr id="2067" name="Text Box 2066"/>
          <p:cNvSpPr txBox="1"/>
          <p:nvPr/>
        </p:nvSpPr>
        <p:spPr>
          <a:xfrm>
            <a:off x="1066800" y="4876800"/>
            <a:ext cx="1524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t>3</a:t>
            </a:r>
            <a:r>
              <a:rPr>
                <a:cs typeface="Times New Roman" panose="02020603050405020304" charset="0"/>
              </a:rPr>
              <a:t>½ + 1¾ = </a:t>
            </a:r>
          </a:p>
        </p:txBody>
      </p:sp>
      <p:sp>
        <p:nvSpPr>
          <p:cNvPr id="2068" name="Text Box 2067"/>
          <p:cNvSpPr txBox="1"/>
          <p:nvPr/>
        </p:nvSpPr>
        <p:spPr>
          <a:xfrm>
            <a:off x="2743200" y="4648200"/>
            <a:ext cx="457200" cy="823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800"/>
              <a:t>4</a:t>
            </a:r>
            <a:endParaRPr sz="4800"/>
          </a:p>
        </p:txBody>
      </p:sp>
      <p:sp>
        <p:nvSpPr>
          <p:cNvPr id="2069" name="Text Box 2068"/>
          <p:cNvSpPr txBox="1"/>
          <p:nvPr/>
        </p:nvSpPr>
        <p:spPr>
          <a:xfrm>
            <a:off x="3352800" y="4648200"/>
            <a:ext cx="1905000" cy="8588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u="sng"/>
              <a:t> (1)</a:t>
            </a:r>
            <a:r>
              <a:t>_ +  </a:t>
            </a:r>
            <a:r>
              <a:rPr u="sng"/>
              <a:t>3</a:t>
            </a:r>
            <a:r>
              <a:t>  =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dirty="0"/>
              <a:t>   4       </a:t>
            </a:r>
            <a:r>
              <a:t> 4</a:t>
            </a:r>
          </a:p>
        </p:txBody>
      </p:sp>
      <p:sp>
        <p:nvSpPr>
          <p:cNvPr id="2070" name="Text Box 2069"/>
          <p:cNvSpPr txBox="1"/>
          <p:nvPr/>
        </p:nvSpPr>
        <p:spPr>
          <a:xfrm>
            <a:off x="3124200" y="4648200"/>
            <a:ext cx="457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t> 2</a:t>
            </a:r>
          </a:p>
        </p:txBody>
      </p:sp>
      <p:sp>
        <p:nvSpPr>
          <p:cNvPr id="2071" name="Text Box 2070"/>
          <p:cNvSpPr txBox="1"/>
          <p:nvPr/>
        </p:nvSpPr>
        <p:spPr>
          <a:xfrm>
            <a:off x="5105400" y="4648200"/>
            <a:ext cx="609600" cy="823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800"/>
              <a:t>4</a:t>
            </a:r>
            <a:endParaRPr sz="4800"/>
          </a:p>
        </p:txBody>
      </p:sp>
      <p:sp>
        <p:nvSpPr>
          <p:cNvPr id="2072" name="Text Box 2071"/>
          <p:cNvSpPr txBox="1"/>
          <p:nvPr/>
        </p:nvSpPr>
        <p:spPr>
          <a:xfrm>
            <a:off x="5562600" y="4572000"/>
            <a:ext cx="1143000" cy="8588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u="sng"/>
              <a:t>2</a:t>
            </a:r>
            <a:r>
              <a:t> + </a:t>
            </a:r>
            <a:r>
              <a:rPr u="sng"/>
              <a:t>3</a:t>
            </a:r>
            <a:r>
              <a:t> =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t>4     4</a:t>
            </a:r>
          </a:p>
        </p:txBody>
      </p:sp>
      <p:sp>
        <p:nvSpPr>
          <p:cNvPr id="2073" name="Text Box 2072"/>
          <p:cNvSpPr txBox="1"/>
          <p:nvPr/>
        </p:nvSpPr>
        <p:spPr>
          <a:xfrm>
            <a:off x="6629400" y="4648200"/>
            <a:ext cx="457200" cy="823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800"/>
              <a:t>4</a:t>
            </a:r>
            <a:endParaRPr sz="4800"/>
          </a:p>
        </p:txBody>
      </p:sp>
      <p:sp>
        <p:nvSpPr>
          <p:cNvPr id="2074" name="Text Box 2073"/>
          <p:cNvSpPr txBox="1"/>
          <p:nvPr/>
        </p:nvSpPr>
        <p:spPr>
          <a:xfrm>
            <a:off x="7010400" y="4648200"/>
            <a:ext cx="685800" cy="8588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u="sng"/>
              <a:t>5</a:t>
            </a:r>
            <a:r>
              <a:t> = 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t>4</a:t>
            </a:r>
          </a:p>
        </p:txBody>
      </p:sp>
      <p:sp>
        <p:nvSpPr>
          <p:cNvPr id="2075" name="Text Box 2074"/>
          <p:cNvSpPr txBox="1"/>
          <p:nvPr/>
        </p:nvSpPr>
        <p:spPr>
          <a:xfrm>
            <a:off x="7772400" y="4572000"/>
            <a:ext cx="990600" cy="823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800"/>
              <a:t>5</a:t>
            </a:r>
            <a:r>
              <a:rPr sz="3200">
                <a:cs typeface="Times New Roman" panose="02020603050405020304" charset="0"/>
              </a:rPr>
              <a:t>¼</a:t>
            </a:r>
            <a:endParaRPr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/>
      <p:bldP spid="2052" grpId="0"/>
      <p:bldP spid="2053" grpId="0"/>
      <p:bldP spid="2054" grpId="0"/>
      <p:bldP spid="2055" grpId="0"/>
      <p:bldP spid="2056" grpId="0"/>
      <p:bldP spid="2057" grpId="0"/>
      <p:bldP spid="2058" grpId="0"/>
      <p:bldP spid="2061" grpId="0"/>
      <p:bldP spid="2062" grpId="0"/>
      <p:bldP spid="2063" grpId="0"/>
      <p:bldP spid="2064" grpId="0"/>
      <p:bldP spid="2065" grpId="0"/>
      <p:bldP spid="2066" grpId="0"/>
      <p:bldP spid="2067" grpId="0"/>
      <p:bldP spid="2068" grpId="0"/>
      <p:bldP spid="2069" grpId="0"/>
      <p:bldP spid="2070" grpId="0"/>
      <p:bldP spid="2071" grpId="0"/>
      <p:bldP spid="2072" grpId="0"/>
      <p:bldP spid="2073" grpId="0"/>
      <p:bldP spid="2074" grpId="0"/>
      <p:bldP spid="2075" grpId="0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231</Words>
  <Application>WPS Presentation</Application>
  <PresentationFormat>On-screen Show</PresentationFormat>
  <Paragraphs>60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SimSun</vt:lpstr>
      <vt:lpstr>Wingdings</vt:lpstr>
      <vt:lpstr>Times New Roman</vt:lpstr>
      <vt:lpstr>微软雅黑</vt:lpstr>
      <vt:lpstr>Monospace</vt:lpstr>
      <vt:lpstr>Arial Unicode MS</vt:lpstr>
      <vt:lpstr>Calibri</vt:lpstr>
      <vt:lpstr>Default Design</vt:lpstr>
      <vt:lpstr>PowerPoint 演示文稿</vt:lpstr>
    </vt:vector>
  </TitlesOfParts>
  <Company>Tettenhall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Adding Fractions</dc:title>
  <dc:creator>Tettenhall College</dc:creator>
  <cp:lastModifiedBy>mathssite.com</cp:lastModifiedBy>
  <cp:revision>2</cp:revision>
  <dcterms:created xsi:type="dcterms:W3CDTF">2019-04-12T12:15:22Z</dcterms:created>
  <dcterms:modified xsi:type="dcterms:W3CDTF">2019-04-12T12:15:22Z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1033-11.1.0.8372</vt:lpwstr>
  </property>
</Properties>
</file>